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5" r:id="rId5"/>
    <p:sldId id="276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7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34206B-0E1C-4AA9-B146-F8254B38C93A}" type="datetimeFigureOut">
              <a:rPr lang="en-US" smtClean="0"/>
              <a:pPr/>
              <a:t>17-Mar-18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D8128B0-8034-4970-BD97-D067DC64F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502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57200" y="0"/>
            <a:ext cx="8229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0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876800"/>
            <a:ext cx="24240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পুষ্পাক্ষ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648200"/>
            <a:ext cx="5638800" cy="132343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কাজঃ ফুলের বৃতি, দল, পুংস্তবক ও স্ত্রীস্তবক ধারন করা। 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2133600"/>
            <a:ext cx="56388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অন্যান্য অংশ যে অক্ষের উপর অবস্থান করে।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 পুষ্পাক্ষ বলে।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0"/>
            <a:ext cx="5791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ফুলের পুষ্পাক্ষের  সংঙা ও কাজ  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170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7432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1148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বৃতি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0"/>
            <a:ext cx="312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762000"/>
            <a:ext cx="579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১) ফুলের সবচেয়ে বাইরের সবুজ অংশটি বৃতি।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95600" y="2133600"/>
            <a:ext cx="6019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4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 এটা যুক্ত বা খণ্ডিত হতে পারে।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3276600"/>
            <a:ext cx="27432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4419600"/>
            <a:ext cx="6248400" cy="2057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সবুজ বৃতি খাদ্য প্রস্তুত কাজে অংশ নেয়।</a:t>
            </a:r>
          </a:p>
          <a:p>
            <a:pPr marL="342900" indent="-342900"/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ফুলের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 অংশগুলোকে রোদ, বৃষ্টি ও পোকা মাকড় থেকে রক্ষা করে।   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00399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91000"/>
            <a:ext cx="3429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দলমন্ডল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28600"/>
            <a:ext cx="1600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0" y="990600"/>
            <a:ext cx="55626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 এটি বাইরের দিক থেকে ফুলের দ্বিতীয় স্তবক।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1981200"/>
            <a:ext cx="541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২) এটি বিভিন্ন রঙের হতে পারে 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1400" y="30480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 দল যুক্ত 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বা বিযুক্ত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হতে পারে।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886200"/>
            <a:ext cx="518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৪) অনেকগুলো দল একসাথে থাকলে তাকে দলমন্ডল বলে।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5029200"/>
            <a:ext cx="5562600" cy="1752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দলমন্ডল রজ্ঞিন হওয়ায় পোকা-মাকড় ও পশুপাখি আকর্ষণ করে ও পরাগায়নে সাহায্য করে।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05400"/>
            <a:ext cx="2133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05200" cy="4800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7600" y="228600"/>
            <a:ext cx="175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1143000"/>
            <a:ext cx="5334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এইটি ফুলের তৃতীয় স্তবক। এই স্তবকের প্রতিটি অংশকে পুংকেশর বলে।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81400" y="2209800"/>
            <a:ext cx="53340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২) পুংকেশরের দণ্ডের ন্যায় অংশকে </a:t>
            </a:r>
          </a:p>
          <a:p>
            <a:pPr marL="342900" indent="-342900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পুংদণ্ড বলে।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57600" y="3276600"/>
            <a:ext cx="5257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 পুংকেশরের অগ্রভাগে থলের মত </a:t>
            </a:r>
          </a:p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পরাগধানি থাকে।  </a:t>
            </a:r>
          </a:p>
        </p:txBody>
      </p:sp>
      <p:sp>
        <p:nvSpPr>
          <p:cNvPr id="12" name="Oval 11"/>
          <p:cNvSpPr/>
          <p:nvPr/>
        </p:nvSpPr>
        <p:spPr>
          <a:xfrm>
            <a:off x="3733800" y="4495800"/>
            <a:ext cx="1600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কাজঃ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81400" y="5334000"/>
            <a:ext cx="5562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পরাগধানি থেকে উৎপন্ন রেণু </a:t>
            </a:r>
          </a:p>
          <a:p>
            <a:pPr marL="342900" indent="-342900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পরাগায়নে সহায়তা করে।    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257800"/>
            <a:ext cx="2286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স্ত্রীস্তবক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বৈশিষ্ট্যঃ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914400"/>
            <a:ext cx="609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ফুলের চতুর্থ স্তবক।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28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71800" y="1828800"/>
            <a:ext cx="6172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 গর্ভপত্র – গর্ভাশয় , গর্ভদণ্ড ও      গর্ভমুণ্ড  নিয়ে গঠিত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0" y="3352800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৩) গর্ভপত্র যুক্ত বা বিযুক্ত থাকতে পারে 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0400" y="4495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19400" y="5105400"/>
            <a:ext cx="60198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গর্ভাশয়ের  ভিতরে ডিম্বক সাজানো থাকে।</a:t>
            </a:r>
          </a:p>
          <a:p>
            <a:pPr marL="120650" indent="-120650"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গর্ভাশয় ফলে এবং ডিম্বক  বীজে পরিণত  হয় । 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0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50292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89154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5943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ফুলের বিভিন্ন অংশ শনাক্ত করঃ-</a:t>
            </a:r>
            <a:r>
              <a:rPr lang="bn-BD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6629400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মূল্যায়ণ</a:t>
            </a:r>
            <a:endParaRPr lang="en-US" sz="72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525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১।</a:t>
            </a:r>
            <a:r>
              <a:rPr lang="en-US" sz="44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একটি আদর্শ ফুলের কয়টি অংশ ও কি কি ?  </a:t>
            </a:r>
            <a:endParaRPr lang="en-US" sz="4400" b="1" dirty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9080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২। ফুলের পাপড়ি রঙিন হয় কেন  ?</a:t>
            </a:r>
            <a:endParaRPr lang="en-US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914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৪। স্ত্রীস্তবকের  কয়টি অংশ ও  কি কি ?</a:t>
            </a:r>
            <a:endParaRPr lang="en-US" sz="4400" b="1" dirty="0">
              <a:solidFill>
                <a:srgbClr val="00B0F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70" y="2620781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২। ফুলের পাপড়ি রঙিন হয় কেন  ?</a:t>
            </a:r>
            <a:endParaRPr lang="en-US" sz="48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657600"/>
            <a:ext cx="8991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৩। যোজনী কাকে বলে?</a:t>
            </a:r>
            <a:endParaRPr lang="en-US" sz="44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239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7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7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86106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 জবা ফুলের চিত্র অঙ্কন করে এর বিভিন্ন অংশ চিহ্নিত করে আনবে?</a:t>
            </a:r>
            <a:endParaRPr lang="bn-BD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67056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304800"/>
            <a:ext cx="6673053" cy="144655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    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জসিম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নোয়াপাড়া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মুসলিম উচ্চ বিদ্যালয়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রাউজান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চট্টগ্রাম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NikoshBAN" pitchFamily="2" charset="0"/>
              </a:rPr>
              <a:t>ju66bd@yahoo.com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zad\Desktop\teacher photo\7. Md. Jashim Ud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1828800" cy="20795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শ্রেণি: নবম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বিষয়: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জীববিজ্ঞান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অধ্যায়: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 </a:t>
            </a:r>
            <a:endParaRPr kumimoji="0" lang="bn-BD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সময় :৫০ মিনিট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তারিখঃ ১৫/০৩/২০১৮ ইংরেজী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04800"/>
            <a:ext cx="7620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এইটা কিসের 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5715000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6019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590800" y="152400"/>
            <a:ext cx="601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এইটা কিসের 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5791200"/>
            <a:ext cx="632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এইটা সপুষ্পক উদ্ভিদের ছবি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19600" y="1066800"/>
            <a:ext cx="4419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এইগুলো কিসের 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733800" cy="4522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5791200"/>
            <a:ext cx="28194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জবা  ফুল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5791200"/>
            <a:ext cx="3581400" cy="6858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কদম  ফুল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bn-BD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438400"/>
            <a:ext cx="85344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ফুলের বিভিন্ন অংশের পরিচিতি।</a:t>
            </a:r>
            <a:endParaRPr lang="bn-BD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9154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1440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ফুলের বিভিন্ন অংশের নাম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পুংকেশরের অংশ সমুহের নাম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স্ত্রী স্তবকের অংশ সমুহের নাম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ফুলের বিভিন্ন অংশের বৈশিষ্ট্য ও কাজ বলতে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5029200" y="24384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14279" y="157771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গর্ভমূণ্ড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91000" y="2895600"/>
            <a:ext cx="2667000" cy="74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2667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95600" y="3810000"/>
            <a:ext cx="3733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05600" y="3505200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00600" y="4953000"/>
            <a:ext cx="2209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4876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বৃত্যাংশ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5715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পুস্পাক্ষ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24200" y="5410200"/>
            <a:ext cx="3862466" cy="482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7200" y="0"/>
            <a:ext cx="8229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একটি ফুলের বিভিন্ন  অংশ (লম্বচ্ছেদ)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114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পরাগদন্ড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819400" y="1828800"/>
            <a:ext cx="3657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99289" y="22073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পাপড়ি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>
            <a:endCxn id="26" idx="1"/>
          </p:cNvCxnSpPr>
          <p:nvPr/>
        </p:nvCxnSpPr>
        <p:spPr>
          <a:xfrm flipV="1">
            <a:off x="3421505" y="4437966"/>
            <a:ext cx="3436495" cy="18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819400" y="3352800"/>
            <a:ext cx="3886200" cy="15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28020" y="303550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গর্ভদন্ড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473</TotalTime>
  <Words>420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Azad</dc:creator>
  <cp:lastModifiedBy>Azad</cp:lastModifiedBy>
  <cp:revision>149</cp:revision>
  <dcterms:created xsi:type="dcterms:W3CDTF">2017-09-09T12:46:06Z</dcterms:created>
  <dcterms:modified xsi:type="dcterms:W3CDTF">2018-03-18T06:19:27Z</dcterms:modified>
</cp:coreProperties>
</file>